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6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9465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88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138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0039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8163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5335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949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929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3961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284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78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0CD75B-A8D9-408E-8C5A-0DAA0EF47D4D}" type="datetimeFigureOut">
              <a:rPr lang="cs-CZ" smtClean="0"/>
              <a:t>01.02.2024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819BF-99D0-490A-B75F-9D5BFF9B2B7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29554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_0JjYUe5jo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ndrejkrejci.webnode.cz/prezentace" TargetMode="External"/><Relationship Id="rId5" Type="http://schemas.openxmlformats.org/officeDocument/2006/relationships/hyperlink" Target="Marshall%20Bruce%20Mathers%20III.pptx" TargetMode="External"/><Relationship Id="rId4" Type="http://schemas.openxmlformats.org/officeDocument/2006/relationships/hyperlink" Target="https://www.youtube.com/watch?v=YVkUvmDQ3HY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Marshall Bruce Mathers III.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600" dirty="0" smtClean="0">
                <a:solidFill>
                  <a:schemeClr val="bg1">
                    <a:lumMod val="95000"/>
                  </a:schemeClr>
                </a:solidFill>
              </a:rPr>
              <a:t>Známý jako: Eminem</a:t>
            </a:r>
            <a:endParaRPr lang="cs-CZ" sz="36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390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bg1">
                    <a:lumMod val="95000"/>
                  </a:schemeClr>
                </a:solidFill>
              </a:rPr>
              <a:t>Marshall Bruce Mathers III.</a:t>
            </a:r>
            <a:endParaRPr lang="cs-CZ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Známý jako Eminem se narodil 17.října 1972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je 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americký rapper,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hudební producent,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herec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 a zakladatel nahrávací společnosti </a:t>
            </a:r>
            <a:r>
              <a:rPr lang="cs-CZ" i="1" dirty="0">
                <a:solidFill>
                  <a:schemeClr val="bg1">
                    <a:lumMod val="95000"/>
                  </a:schemeClr>
                </a:solidFill>
              </a:rPr>
              <a:t>Shady </a:t>
            </a:r>
            <a:r>
              <a:rPr lang="cs-CZ" i="1" dirty="0" smtClean="0">
                <a:solidFill>
                  <a:schemeClr val="bg1">
                    <a:lumMod val="95000"/>
                  </a:schemeClr>
                </a:solidFill>
              </a:rPr>
              <a:t>Records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Jeho hudební kariéra mu vynesla patnáct prestižních hudebních cen 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Grammy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 a v roce 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2002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 i cenu </a:t>
            </a:r>
            <a:r>
              <a:rPr lang="cs-CZ" dirty="0" smtClean="0">
                <a:solidFill>
                  <a:schemeClr val="bg1">
                    <a:lumMod val="95000"/>
                  </a:schemeClr>
                </a:solidFill>
              </a:rPr>
              <a:t>Akademie</a:t>
            </a:r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 za nejlepší píseň, a to „Lose Yourself“ z jeho filmu 8. míle. </a:t>
            </a: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95000"/>
                  </a:schemeClr>
                </a:solidFill>
              </a:rPr>
              <a:t>Když bylo Eminemovi 17 let, seznámil se na střední škole se svým budoucím nejlepším přítelem, Proofem, a také s Kimberly Ann Scott, svojí budoucí ženou.</a:t>
            </a:r>
            <a:endParaRPr lang="cs-CZ" dirty="0" smtClean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13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8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Rodina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/>
                </a:solidFill>
              </a:rPr>
              <a:t> Když v roce 1995 </a:t>
            </a:r>
            <a:r>
              <a:rPr lang="cs-CZ" dirty="0" smtClean="0">
                <a:solidFill>
                  <a:schemeClr val="accent1"/>
                </a:solidFill>
              </a:rPr>
              <a:t>Eminemova manželka otěhotněla</a:t>
            </a:r>
            <a:r>
              <a:rPr lang="cs-CZ" dirty="0">
                <a:solidFill>
                  <a:schemeClr val="accent1"/>
                </a:solidFill>
              </a:rPr>
              <a:t>, byla to pro Eminema motivace získat nahrávací smlouvu, aby mohl zaopatřit svoji rodinu</a:t>
            </a:r>
            <a:r>
              <a:rPr lang="cs-CZ" dirty="0" smtClean="0">
                <a:solidFill>
                  <a:schemeClr val="accent1"/>
                </a:solidFill>
              </a:rPr>
              <a:t>.</a:t>
            </a:r>
          </a:p>
          <a:p>
            <a:r>
              <a:rPr lang="cs-CZ" dirty="0">
                <a:solidFill>
                  <a:schemeClr val="accent1"/>
                </a:solidFill>
              </a:rPr>
              <a:t>Dne 25. prosince 1995 se jim narodila dcera Hailie Jade. Roku 1996 pak Eminem vydal svoje první nezávislé album </a:t>
            </a:r>
            <a:r>
              <a:rPr lang="cs-CZ" i="1" dirty="0">
                <a:solidFill>
                  <a:schemeClr val="accent1"/>
                </a:solidFill>
              </a:rPr>
              <a:t>Infinite</a:t>
            </a:r>
            <a:r>
              <a:rPr lang="cs-CZ" dirty="0">
                <a:solidFill>
                  <a:schemeClr val="accent1"/>
                </a:solidFill>
              </a:rPr>
              <a:t>, to ale nezaznamenalo větší úspěch (prodalo se jen 1000 kopií) a Kim ukončila jejich vztah.</a:t>
            </a:r>
          </a:p>
        </p:txBody>
      </p:sp>
    </p:spTree>
    <p:extLst>
      <p:ext uri="{BB962C8B-B14F-4D97-AF65-F5344CB8AC3E}">
        <p14:creationId xmlns:p14="http://schemas.microsoft.com/office/powerpoint/2010/main" val="182676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Eminem a Kariéra</a:t>
            </a:r>
            <a:endParaRPr lang="cs-CZ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O rap se zajímal už jako teenager a vystupovat začal už ve čtrnácti letech, později se skupinou Soul Intent. V roce 1996 vydal svoje první nezávislé album </a:t>
            </a:r>
            <a:r>
              <a:rPr lang="cs-CZ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Infinite</a:t>
            </a:r>
            <a:r>
              <a:rPr lang="cs-CZ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, následované albem </a:t>
            </a:r>
            <a:r>
              <a:rPr lang="cs-CZ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Slim Shady EP</a:t>
            </a:r>
            <a:r>
              <a:rPr lang="cs-CZ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v roce 1997. Hip hopová scéna si ho oblíbila pro jeho ojedinělý, komiksový styl a také pro to, že je bílý</a:t>
            </a:r>
            <a:r>
              <a:rPr lang="cs-CZ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  <a:p>
            <a:r>
              <a:rPr lang="cs-CZ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Říká se, že Dr. Dre našel Eminemovo demo na zemi v garáži Jimmyho Iovinea, hudebního ředitele vydavatelství Interscope. Tohle demo sice Dr. Dre nepřesvědčilo, ale když Eminem získal druhé místo na </a:t>
            </a:r>
            <a:r>
              <a:rPr lang="cs-CZ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Rap Olympics</a:t>
            </a:r>
            <a:r>
              <a:rPr lang="cs-CZ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(rapová olympiáda) v roce 1997, Dr. Dre souhlasil se smlouvou. Když se Eminem poprvé potkal s Drem, měl na sobě zářivě žluté tričko, protože v té době neměl peníze na decentnější oblečení, Dr. Dre si řekl, že vypadal jako banán</a:t>
            </a:r>
          </a:p>
        </p:txBody>
      </p:sp>
    </p:spTree>
    <p:extLst>
      <p:ext uri="{BB962C8B-B14F-4D97-AF65-F5344CB8AC3E}">
        <p14:creationId xmlns:p14="http://schemas.microsoft.com/office/powerpoint/2010/main" val="3174064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</a:rPr>
              <a:t>Toto je konec mé prezentace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noFill/>
        </p:spPr>
        <p:txBody>
          <a:bodyPr/>
          <a:lstStyle/>
          <a:p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Moc děkuji za pozornost a rád bych pustil dvě ukázku rapu od Eminema</a:t>
            </a:r>
          </a:p>
          <a:p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Odkazy zde</a:t>
            </a:r>
            <a:r>
              <a:rPr lang="cs-CZ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:</a:t>
            </a:r>
          </a:p>
          <a:p>
            <a:r>
              <a:rPr lang="cs-CZ" dirty="0" err="1">
                <a:hlinkClick r:id="rId3"/>
              </a:rPr>
              <a:t>Eminem</a:t>
            </a:r>
            <a:r>
              <a:rPr lang="cs-CZ" dirty="0">
                <a:hlinkClick r:id="rId3"/>
              </a:rPr>
              <a:t> - </a:t>
            </a:r>
            <a:r>
              <a:rPr lang="cs-CZ" dirty="0" err="1">
                <a:hlinkClick r:id="rId3"/>
              </a:rPr>
              <a:t>Godzilla</a:t>
            </a:r>
            <a:r>
              <a:rPr lang="cs-CZ" dirty="0">
                <a:hlinkClick r:id="rId3"/>
              </a:rPr>
              <a:t> ft. Juice WRLD (</a:t>
            </a:r>
            <a:r>
              <a:rPr lang="cs-CZ" dirty="0" err="1">
                <a:hlinkClick r:id="rId3"/>
              </a:rPr>
              <a:t>Directed</a:t>
            </a:r>
            <a:r>
              <a:rPr lang="cs-CZ" dirty="0">
                <a:hlinkClick r:id="rId3"/>
              </a:rPr>
              <a:t> by </a:t>
            </a:r>
            <a:r>
              <a:rPr lang="cs-CZ" dirty="0" err="1">
                <a:hlinkClick r:id="rId3"/>
              </a:rPr>
              <a:t>Cole</a:t>
            </a:r>
            <a:r>
              <a:rPr lang="cs-CZ" dirty="0">
                <a:hlinkClick r:id="rId3"/>
              </a:rPr>
              <a:t> </a:t>
            </a:r>
            <a:r>
              <a:rPr lang="cs-CZ" dirty="0" err="1">
                <a:hlinkClick r:id="rId3"/>
              </a:rPr>
              <a:t>Bennett</a:t>
            </a:r>
            <a:r>
              <a:rPr lang="cs-CZ" dirty="0">
                <a:hlinkClick r:id="rId3"/>
              </a:rPr>
              <a:t>) (youtube.com</a:t>
            </a:r>
            <a:r>
              <a:rPr lang="cs-CZ" dirty="0" smtClean="0">
                <a:hlinkClick r:id="rId3"/>
              </a:rPr>
              <a:t>)</a:t>
            </a:r>
            <a:endParaRPr lang="cs-CZ" dirty="0" smtClean="0"/>
          </a:p>
          <a:p>
            <a:r>
              <a:rPr lang="en-US" dirty="0">
                <a:hlinkClick r:id="rId4"/>
              </a:rPr>
              <a:t>Eminem - Without Me (Official Music Video) (youtube.com)</a:t>
            </a:r>
            <a:endParaRPr lang="cs-CZ" dirty="0" smtClean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en-US" dirty="0" smtClean="0"/>
              <a:t>Eminem - Without Me (Official Music Video) (youtube.com)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Eminem</a:t>
            </a:r>
            <a:r>
              <a:rPr lang="cs-CZ" dirty="0" smtClean="0"/>
              <a:t> - Godzilla ft. Juice WRLD (Directed by Cole Bennett) (</a:t>
            </a:r>
            <a:r>
              <a:rPr lang="cs-CZ" dirty="0" smtClean="0"/>
              <a:t>youtube.com</a:t>
            </a:r>
            <a:endParaRPr lang="cs-CZ" dirty="0" smtClean="0">
              <a:hlinkClick r:id="rId5" action="ppaction://hlinkpres?slideindex=1&amp;slidetitle="/>
            </a:endParaRPr>
          </a:p>
          <a:p>
            <a:endParaRPr lang="cs-CZ" dirty="0">
              <a:solidFill>
                <a:schemeClr val="accent6"/>
              </a:solidFill>
              <a:hlinkClick r:id="rId5" action="ppaction://hlinkpres?slideindex=1&amp;slidetitle=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948906" y="5218981"/>
            <a:ext cx="454041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Na mém webu najdete kopii této </a:t>
            </a:r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prezentace  </a:t>
            </a:r>
            <a:endParaRPr lang="cs-CZ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Vytvořeno: 31.01.24 23:48</a:t>
            </a:r>
          </a:p>
          <a:p>
            <a:r>
              <a:rPr lang="cs-CZ" dirty="0">
                <a:solidFill>
                  <a:schemeClr val="bg1">
                    <a:lumMod val="85000"/>
                  </a:schemeClr>
                </a:solidFill>
              </a:rPr>
              <a:t>Ondřej Krejčí</a:t>
            </a:r>
          </a:p>
          <a:p>
            <a:r>
              <a:rPr lang="cs-CZ" dirty="0" smtClean="0">
                <a:solidFill>
                  <a:schemeClr val="bg1">
                    <a:lumMod val="85000"/>
                  </a:schemeClr>
                </a:solidFill>
              </a:rPr>
              <a:t>Krejci.ondrej19@zak.zsdemlovaji.cz</a:t>
            </a:r>
            <a:endParaRPr lang="cs-CZ" dirty="0">
              <a:solidFill>
                <a:schemeClr val="bg1">
                  <a:lumMod val="85000"/>
                </a:schemeClr>
              </a:solidFill>
              <a:hlinkClick r:id="rId5" action="ppaction://hlinkpres?slideindex=1&amp;slidetitle=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6167887" y="5495026"/>
            <a:ext cx="3285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  <a:hlinkClick r:id="rId6"/>
              </a:rPr>
              <a:t>https://ondrejkrejci.webnode.cz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06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</TotalTime>
  <Words>121</Words>
  <Application>Microsoft Office PowerPoint</Application>
  <PresentationFormat>Širokoúhlá obrazovka</PresentationFormat>
  <Paragraphs>25</Paragraphs>
  <Slides>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Motiv Office</vt:lpstr>
      <vt:lpstr>Marshall Bruce Mathers III.</vt:lpstr>
      <vt:lpstr>Marshall Bruce Mathers III.</vt:lpstr>
      <vt:lpstr>Rodina</vt:lpstr>
      <vt:lpstr>Eminem a Kariéra</vt:lpstr>
      <vt:lpstr>Toto je konec mé prezentace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Marshall Bruce Mathers III.</dc:title>
  <dc:creator>Ondřej Krejčí</dc:creator>
  <cp:lastModifiedBy>ondra</cp:lastModifiedBy>
  <cp:revision>9</cp:revision>
  <dcterms:created xsi:type="dcterms:W3CDTF">2024-01-31T18:19:50Z</dcterms:created>
  <dcterms:modified xsi:type="dcterms:W3CDTF">2024-02-01T05:24:09Z</dcterms:modified>
</cp:coreProperties>
</file>