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oj1RYvz1Y" TargetMode="External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5" Type="http://schemas.openxmlformats.org/officeDocument/2006/relationships/hyperlink" Target="https://ondrejkrejci.webnode.cz/kontakt/" TargetMode="External" /><Relationship Id="rId4" Type="http://schemas.openxmlformats.org/officeDocument/2006/relationships/hyperlink" Target="https://ondrejkrejci.webnode.cz/prezentace/" TargetMode="Externa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Marwa Loud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cs-CZ"/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057E57B-4D27-CD3E-3F11-A3DC33FDAE3D}"/>
              </a:ext>
            </a:extLst>
          </p:cNvPr>
          <p:cNvSpPr txBox="1"/>
          <p:nvPr/>
        </p:nvSpPr>
        <p:spPr>
          <a:xfrm>
            <a:off x="4776506" y="3501838"/>
            <a:ext cx="22691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Referát: Ondřej Krejčí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0D278-91B4-4B0D-1B66-121A31A6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979517-BFF0-CB71-C276-31A7695CE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err="1">
                <a:solidFill>
                  <a:schemeClr val="bg1"/>
                </a:solidFill>
                <a:ea typeface="+mn-lt"/>
                <a:cs typeface="+mn-lt"/>
              </a:rPr>
              <a:t>Marwa</a:t>
            </a:r>
            <a:r>
              <a:rPr lang="cs-CZ" sz="320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cs-CZ" sz="3200" err="1">
                <a:solidFill>
                  <a:schemeClr val="bg1"/>
                </a:solidFill>
                <a:ea typeface="+mn-lt"/>
                <a:cs typeface="+mn-lt"/>
              </a:rPr>
              <a:t>Loud</a:t>
            </a:r>
            <a:r>
              <a:rPr lang="cs-CZ" sz="3200">
                <a:solidFill>
                  <a:schemeClr val="bg1"/>
                </a:solidFill>
                <a:ea typeface="+mn-lt"/>
                <a:cs typeface="+mn-lt"/>
              </a:rPr>
              <a:t> je francouzská zpěvačka a hudebnice, která se proslavila svým stylem, spojujícím rap, R&amp;B a pop. Narodila se 12. prosince 1996 v La </a:t>
            </a:r>
            <a:r>
              <a:rPr lang="cs-CZ" sz="3200" err="1">
                <a:solidFill>
                  <a:schemeClr val="bg1"/>
                </a:solidFill>
                <a:ea typeface="+mn-lt"/>
                <a:cs typeface="+mn-lt"/>
              </a:rPr>
              <a:t>Trappes</a:t>
            </a:r>
            <a:r>
              <a:rPr lang="cs-CZ" sz="3200">
                <a:solidFill>
                  <a:schemeClr val="bg1"/>
                </a:solidFill>
                <a:ea typeface="+mn-lt"/>
                <a:cs typeface="+mn-lt"/>
              </a:rPr>
              <a:t> ve Francii. Její pravé jméno je </a:t>
            </a:r>
            <a:r>
              <a:rPr lang="cs-CZ" sz="3200" err="1">
                <a:solidFill>
                  <a:schemeClr val="bg1"/>
                </a:solidFill>
                <a:ea typeface="+mn-lt"/>
                <a:cs typeface="+mn-lt"/>
              </a:rPr>
              <a:t>Marwa</a:t>
            </a:r>
            <a:r>
              <a:rPr lang="cs-CZ" sz="320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cs-CZ" sz="3200" err="1">
                <a:solidFill>
                  <a:schemeClr val="bg1"/>
                </a:solidFill>
                <a:ea typeface="+mn-lt"/>
                <a:cs typeface="+mn-lt"/>
              </a:rPr>
              <a:t>Outamghart</a:t>
            </a:r>
            <a:r>
              <a:rPr lang="cs-CZ" sz="32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cs-CZ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7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80CB6-A32E-2454-D318-70083676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err="1">
                <a:solidFill>
                  <a:schemeClr val="bg1"/>
                </a:solidFill>
                <a:ea typeface="+mj-lt"/>
                <a:cs typeface="+mj-lt"/>
              </a:rPr>
              <a:t>Marwa</a:t>
            </a:r>
            <a:r>
              <a:rPr lang="cs-CZ" sz="320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cs-CZ" sz="3200" err="1">
                <a:solidFill>
                  <a:schemeClr val="bg1"/>
                </a:solidFill>
                <a:ea typeface="+mj-lt"/>
                <a:cs typeface="+mj-lt"/>
              </a:rPr>
              <a:t>Loud</a:t>
            </a:r>
            <a:r>
              <a:rPr lang="cs-CZ" sz="3200">
                <a:solidFill>
                  <a:schemeClr val="bg1"/>
                </a:solidFill>
                <a:ea typeface="+mj-lt"/>
                <a:cs typeface="+mj-lt"/>
              </a:rPr>
              <a:t> a Kariéra...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1582E-3B53-0CE5-A120-47DC1B24C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Svou hudební kariéru zahájila v roce 2017, kdy vydala svůj debutový singl "</a:t>
            </a:r>
            <a:r>
              <a:rPr lang="cs-CZ" err="1">
                <a:solidFill>
                  <a:schemeClr val="bg1"/>
                </a:solidFill>
                <a:latin typeface="Arial"/>
                <a:cs typeface="Arial"/>
              </a:rPr>
              <a:t>Fallait</a:t>
            </a: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 pas". Tento singl se stal hitem a rychle jí zajistil pozornost ve francouzském hudebním průmyslu. Její styl je často popisován jako odvážný a energický, a často se vyjadřuje o tématech jako je síla žen a sebevědomí.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30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95DB5E-D302-E70C-806C-E10AA0E5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Alba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F7176-36D4-EE87-C7D2-3538AA216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Marwa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Loud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 vydala několik úspěšných singlů a alba, které jí ustanovili jako jednu z význačných postav francouzské hudební scény. Mezi její nejznámější skladby patří "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Bad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 Boy", "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Billet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", "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Oh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 la 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folle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" a "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T'es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cs-CZ" sz="3200" b="1" err="1">
                <a:solidFill>
                  <a:schemeClr val="bg1"/>
                </a:solidFill>
                <a:ea typeface="+mn-lt"/>
                <a:cs typeface="+mn-lt"/>
              </a:rPr>
              <a:t>où</a:t>
            </a:r>
            <a:r>
              <a:rPr lang="cs-CZ" sz="3200" b="1">
                <a:solidFill>
                  <a:schemeClr val="bg1"/>
                </a:solidFill>
                <a:ea typeface="+mn-lt"/>
                <a:cs typeface="+mn-lt"/>
              </a:rPr>
              <a:t>?".</a:t>
            </a:r>
            <a:endParaRPr lang="cs-CZ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4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5EC2D-A815-6C6A-49F2-40E9E21E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Popularita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96215-EAB1-5F7D-C944-30A024B00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Její hudba získala širokou popularitu a obdržela několik ocenění a nominací, včetně nominace na cenu NRJ Music </a:t>
            </a:r>
            <a:r>
              <a:rPr lang="cs-CZ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Award</a:t>
            </a:r>
            <a:r>
              <a:rPr lang="cs-CZ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. </a:t>
            </a:r>
            <a:r>
              <a:rPr lang="cs-CZ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Marwa</a:t>
            </a:r>
            <a:r>
              <a:rPr lang="cs-CZ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r>
              <a:rPr lang="cs-CZ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Loud</a:t>
            </a:r>
            <a:r>
              <a:rPr lang="cs-CZ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se stala ikonou pro mladou generaci v Francii a její vliv na francouzskou hudbu stále roste.</a:t>
            </a:r>
            <a:endParaRPr lang="cs-CZ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31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69D6C-4A1A-4A55-B486-0E760427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Moje zakončení prezentace...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64CF96-1F21-C3FC-8558-4E207B08B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Moc děkuji za pozornost a teď bych poprosil Paní Učitelku Janouškovou aby přehrála ukázku od </a:t>
            </a:r>
            <a:r>
              <a:rPr lang="cs-CZ" err="1">
                <a:solidFill>
                  <a:schemeClr val="bg1"/>
                </a:solidFill>
              </a:rPr>
              <a:t>Marwa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Loud</a:t>
            </a:r>
            <a:r>
              <a:rPr lang="cs-CZ">
                <a:solidFill>
                  <a:schemeClr val="bg1"/>
                </a:solidFill>
              </a:rPr>
              <a:t> – </a:t>
            </a:r>
            <a:r>
              <a:rPr lang="cs-CZ" err="1">
                <a:solidFill>
                  <a:schemeClr val="bg1"/>
                </a:solidFill>
              </a:rPr>
              <a:t>Bad</a:t>
            </a:r>
            <a:r>
              <a:rPr lang="cs-CZ">
                <a:solidFill>
                  <a:schemeClr val="bg1"/>
                </a:solidFill>
              </a:rPr>
              <a:t> Boy.</a:t>
            </a: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Odkazy</a:t>
            </a: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YouTube: </a:t>
            </a:r>
            <a:r>
              <a:rPr lang="cs-CZ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Bad Boy - Marwa Loud (Official Video)</a:t>
            </a:r>
            <a:r>
              <a:rPr lang="cs-CZ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Odkaz ke stažení prezentace: </a:t>
            </a:r>
            <a:r>
              <a:rPr lang="cs-CZ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Stažení Prezentace</a:t>
            </a:r>
          </a:p>
          <a:p>
            <a:pPr marL="0" indent="0">
              <a:buNone/>
            </a:pPr>
            <a:endParaRPr lang="cs-CZ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Děkuji: Ondřej Krejčí</a:t>
            </a: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ondrejkrejci.info@gmail.com</a:t>
            </a:r>
            <a:endParaRPr lang="cs-CZ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krejci.ondrej19@zak.zsdemlovaji.cz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206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6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Marwa Loud</vt:lpstr>
      <vt:lpstr>Informace</vt:lpstr>
      <vt:lpstr>Marwa Loud a Kariéra...</vt:lpstr>
      <vt:lpstr>Alba</vt:lpstr>
      <vt:lpstr>Popularita</vt:lpstr>
      <vt:lpstr>Moje zakončení prezentace...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ondra.novy.samsung@outlook.cz</cp:lastModifiedBy>
  <cp:revision>1</cp:revision>
  <dcterms:created xsi:type="dcterms:W3CDTF">2024-03-11T15:16:06Z</dcterms:created>
  <dcterms:modified xsi:type="dcterms:W3CDTF">2024-03-11T16:43:34Z</dcterms:modified>
</cp:coreProperties>
</file>